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A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300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4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6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0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8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7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98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3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5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AE58D-D6A9-42A0-9986-8D096514BAC7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2E51F-7BD1-4BF3-9CC8-2807A36CB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9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FBF7C2F-7C59-40D4-9935-89B543082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18977" y="161926"/>
            <a:ext cx="2620046" cy="2391169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9F8DE007-B1A5-4941-AC41-AE908FBBF52D}"/>
              </a:ext>
            </a:extLst>
          </p:cNvPr>
          <p:cNvGrpSpPr/>
          <p:nvPr/>
        </p:nvGrpSpPr>
        <p:grpSpPr>
          <a:xfrm>
            <a:off x="0" y="2621338"/>
            <a:ext cx="6858000" cy="2246768"/>
            <a:chOff x="0" y="2697538"/>
            <a:chExt cx="6858000" cy="2246768"/>
          </a:xfrm>
          <a:solidFill>
            <a:schemeClr val="bg2">
              <a:lumMod val="50000"/>
            </a:schemeClr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E2EE38E-C9B9-45DB-9366-4515F232DCC5}"/>
                </a:ext>
              </a:extLst>
            </p:cNvPr>
            <p:cNvSpPr/>
            <p:nvPr/>
          </p:nvSpPr>
          <p:spPr>
            <a:xfrm>
              <a:off x="0" y="2697538"/>
              <a:ext cx="6858000" cy="2246768"/>
            </a:xfrm>
            <a:prstGeom prst="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EF3D1EE-3EAE-45F2-B5E9-DFF9971DF8F8}"/>
                </a:ext>
              </a:extLst>
            </p:cNvPr>
            <p:cNvSpPr txBox="1"/>
            <p:nvPr/>
          </p:nvSpPr>
          <p:spPr>
            <a:xfrm>
              <a:off x="46058" y="2782431"/>
              <a:ext cx="6677025" cy="1815882"/>
            </a:xfrm>
            <a:prstGeom prst="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Lūdzam neienākt!</a:t>
              </a:r>
            </a:p>
            <a:p>
              <a:pPr algn="ctr"/>
              <a:r>
                <a:rPr lang="lv-LV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Ja ir elpceļu simptomi* un </a:t>
              </a:r>
            </a:p>
            <a:p>
              <a:pPr algn="ctr"/>
              <a:r>
                <a:rPr lang="lv-LV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pēdējo </a:t>
              </a:r>
              <a:r>
                <a:rPr lang="lv-LV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14 dienu laikā </a:t>
              </a:r>
              <a:r>
                <a:rPr lang="lv-LV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apmeklējāt COVID-19 </a:t>
              </a:r>
              <a:r>
                <a:rPr lang="lv-LV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skarto teritoriju**</a:t>
              </a:r>
              <a:endParaRPr lang="en-US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00B1E58E-CC57-454C-B9C9-C16938F3E6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1655" y="4887022"/>
            <a:ext cx="1514686" cy="125601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C6E2E1A-134E-475D-B941-403B7059E8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58" y="8758411"/>
            <a:ext cx="6858000" cy="22945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03682A9-C968-4EBF-9B26-F08A9F8E8655}"/>
              </a:ext>
            </a:extLst>
          </p:cNvPr>
          <p:cNvSpPr txBox="1"/>
          <p:nvPr/>
        </p:nvSpPr>
        <p:spPr>
          <a:xfrm>
            <a:off x="398482" y="7900378"/>
            <a:ext cx="59721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Jums tiks sniegta informācija un palīdzība!</a:t>
            </a:r>
            <a:endParaRPr lang="en-US" sz="28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E4CF1D6-055D-4ED9-B062-C48FAE9911B6}"/>
              </a:ext>
            </a:extLst>
          </p:cNvPr>
          <p:cNvGrpSpPr/>
          <p:nvPr/>
        </p:nvGrpSpPr>
        <p:grpSpPr>
          <a:xfrm>
            <a:off x="890214" y="6052897"/>
            <a:ext cx="5077568" cy="1668623"/>
            <a:chOff x="890216" y="6293911"/>
            <a:chExt cx="5077568" cy="1668623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B65B4BF-52C1-4755-BCE9-43F09C590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90216" y="6293911"/>
              <a:ext cx="5077568" cy="1668623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D615603-0AAE-492A-90B1-6C45EF698749}"/>
                </a:ext>
              </a:extLst>
            </p:cNvPr>
            <p:cNvSpPr txBox="1"/>
            <p:nvPr/>
          </p:nvSpPr>
          <p:spPr>
            <a:xfrm>
              <a:off x="2570258" y="7226761"/>
              <a:ext cx="25804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3600" b="1" dirty="0">
                  <a:solidFill>
                    <a:srgbClr val="E81A2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XXXXXXX</a:t>
              </a:r>
              <a:endParaRPr lang="en-US" sz="3600" b="1" dirty="0">
                <a:solidFill>
                  <a:srgbClr val="E81A2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7B9E7EE-15D3-4415-9A83-4A18D318B43D}"/>
              </a:ext>
            </a:extLst>
          </p:cNvPr>
          <p:cNvSpPr txBox="1"/>
          <p:nvPr/>
        </p:nvSpPr>
        <p:spPr>
          <a:xfrm>
            <a:off x="46058" y="9107230"/>
            <a:ext cx="6677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/>
              <a:t>* </a:t>
            </a:r>
            <a:r>
              <a:rPr lang="lv-LV" sz="1400" i="1" dirty="0"/>
              <a:t>P</a:t>
            </a:r>
            <a:r>
              <a:rPr lang="lv-LV" sz="1400" i="1"/>
              <a:t>aaugstināta </a:t>
            </a:r>
            <a:r>
              <a:rPr lang="lv-LV" sz="1400" i="1" dirty="0"/>
              <a:t>temperatūra, klepus, rīkles iekaisums, elpas trūkums </a:t>
            </a:r>
          </a:p>
          <a:p>
            <a:r>
              <a:rPr lang="lv-LV" sz="1400" i="1" dirty="0"/>
              <a:t>** Skartās teritorijas: Ķīna, Dienvidkoreja, Itālijas </a:t>
            </a:r>
            <a:r>
              <a:rPr lang="it-IT" sz="1400" i="1" dirty="0"/>
              <a:t>Lombardija</a:t>
            </a:r>
            <a:r>
              <a:rPr lang="lv-LV" sz="1400" i="1" dirty="0"/>
              <a:t>s un </a:t>
            </a:r>
            <a:r>
              <a:rPr lang="it-IT" sz="1400" i="1" dirty="0"/>
              <a:t>Veneto reģion</a:t>
            </a:r>
            <a:r>
              <a:rPr lang="lv-LV" sz="1400" i="1" dirty="0"/>
              <a:t>i, Irāna.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761125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55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Gints Muraševs</dc:creator>
  <cp:lastModifiedBy>Elīna Dimiņa</cp:lastModifiedBy>
  <cp:revision>14</cp:revision>
  <cp:lastPrinted>2020-02-24T11:35:32Z</cp:lastPrinted>
  <dcterms:created xsi:type="dcterms:W3CDTF">2020-02-24T09:05:16Z</dcterms:created>
  <dcterms:modified xsi:type="dcterms:W3CDTF">2020-02-24T13:42:55Z</dcterms:modified>
</cp:coreProperties>
</file>