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906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1A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80" d="100"/>
          <a:sy n="80" d="100"/>
        </p:scale>
        <p:origin x="3006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AE58D-D6A9-42A0-9986-8D096514BAC7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2E51F-7BD1-4BF3-9CC8-2807A36CBE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288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AE58D-D6A9-42A0-9986-8D096514BAC7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2E51F-7BD1-4BF3-9CC8-2807A36CBE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1466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AE58D-D6A9-42A0-9986-8D096514BAC7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2E51F-7BD1-4BF3-9CC8-2807A36CBE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708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AE58D-D6A9-42A0-9986-8D096514BAC7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2E51F-7BD1-4BF3-9CC8-2807A36CBE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5691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AE58D-D6A9-42A0-9986-8D096514BAC7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2E51F-7BD1-4BF3-9CC8-2807A36CBE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447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AE58D-D6A9-42A0-9986-8D096514BAC7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2E51F-7BD1-4BF3-9CC8-2807A36CBE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4107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AE58D-D6A9-42A0-9986-8D096514BAC7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2E51F-7BD1-4BF3-9CC8-2807A36CBE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5811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AE58D-D6A9-42A0-9986-8D096514BAC7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2E51F-7BD1-4BF3-9CC8-2807A36CBE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0761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AE58D-D6A9-42A0-9986-8D096514BAC7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2E51F-7BD1-4BF3-9CC8-2807A36CBE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5989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AE58D-D6A9-42A0-9986-8D096514BAC7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2E51F-7BD1-4BF3-9CC8-2807A36CBE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3347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AE58D-D6A9-42A0-9986-8D096514BAC7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2E51F-7BD1-4BF3-9CC8-2807A36CBE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6576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CAE58D-D6A9-42A0-9986-8D096514BAC7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12E51F-7BD1-4BF3-9CC8-2807A36CBE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5963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8FBF7C2F-7C59-40D4-9935-89B5430821D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-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118977" y="161926"/>
            <a:ext cx="2620046" cy="2391169"/>
          </a:xfrm>
          <a:prstGeom prst="rect">
            <a:avLst/>
          </a:prstGeom>
        </p:spPr>
      </p:pic>
      <p:grpSp>
        <p:nvGrpSpPr>
          <p:cNvPr id="14" name="Group 13">
            <a:extLst>
              <a:ext uri="{FF2B5EF4-FFF2-40B4-BE49-F238E27FC236}">
                <a16:creationId xmlns:a16="http://schemas.microsoft.com/office/drawing/2014/main" id="{9F8DE007-B1A5-4941-AC41-AE908FBBF52D}"/>
              </a:ext>
            </a:extLst>
          </p:cNvPr>
          <p:cNvGrpSpPr/>
          <p:nvPr/>
        </p:nvGrpSpPr>
        <p:grpSpPr>
          <a:xfrm>
            <a:off x="0" y="2621338"/>
            <a:ext cx="6858000" cy="2246768"/>
            <a:chOff x="0" y="2697538"/>
            <a:chExt cx="6858000" cy="2246768"/>
          </a:xfrm>
          <a:solidFill>
            <a:schemeClr val="bg2">
              <a:lumMod val="50000"/>
            </a:schemeClr>
          </a:solidFill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6E2EE38E-C9B9-45DB-9366-4515F232DCC5}"/>
                </a:ext>
              </a:extLst>
            </p:cNvPr>
            <p:cNvSpPr/>
            <p:nvPr/>
          </p:nvSpPr>
          <p:spPr>
            <a:xfrm>
              <a:off x="0" y="2697538"/>
              <a:ext cx="6858000" cy="2246768"/>
            </a:xfrm>
            <a:prstGeom prst="rect">
              <a:avLst/>
            </a:prstGeom>
            <a:grpFill/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CEF3D1EE-3EAE-45F2-B5E9-DFF9971DF8F8}"/>
                </a:ext>
              </a:extLst>
            </p:cNvPr>
            <p:cNvSpPr txBox="1"/>
            <p:nvPr/>
          </p:nvSpPr>
          <p:spPr>
            <a:xfrm>
              <a:off x="46058" y="2782431"/>
              <a:ext cx="6677025" cy="1815882"/>
            </a:xfrm>
            <a:prstGeom prst="rect">
              <a:avLst/>
            </a:prstGeom>
            <a:grpFill/>
            <a:ln>
              <a:solidFill>
                <a:schemeClr val="bg2">
                  <a:lumMod val="5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lv-LV" sz="28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Lūdzam neienākt!</a:t>
              </a:r>
            </a:p>
            <a:p>
              <a:pPr algn="ctr"/>
              <a:r>
                <a:rPr lang="lv-LV" sz="28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Ja ir elpceļu simptomi* un </a:t>
              </a:r>
            </a:p>
            <a:p>
              <a:pPr algn="ctr"/>
              <a:r>
                <a:rPr lang="lv-LV" sz="28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pēdējo </a:t>
              </a:r>
              <a:r>
                <a:rPr lang="lv-LV" sz="2800" b="1" dirty="0">
                  <a:latin typeface="Arial" panose="020B0604020202020204" pitchFamily="34" charset="0"/>
                  <a:cs typeface="Arial" panose="020B0604020202020204" pitchFamily="34" charset="0"/>
                </a:rPr>
                <a:t>14 dienu laikā </a:t>
              </a:r>
              <a:r>
                <a:rPr lang="lv-LV" sz="28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apmeklējāt COVID-19 </a:t>
              </a:r>
              <a:r>
                <a:rPr lang="lv-LV" sz="2800" b="1" dirty="0">
                  <a:latin typeface="Arial" panose="020B0604020202020204" pitchFamily="34" charset="0"/>
                  <a:cs typeface="Arial" panose="020B0604020202020204" pitchFamily="34" charset="0"/>
                </a:rPr>
                <a:t>skarto teritoriju**</a:t>
              </a:r>
              <a:endParaRPr lang="en-US" sz="28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pic>
        <p:nvPicPr>
          <p:cNvPr id="15" name="Picture 14">
            <a:extLst>
              <a:ext uri="{FF2B5EF4-FFF2-40B4-BE49-F238E27FC236}">
                <a16:creationId xmlns:a16="http://schemas.microsoft.com/office/drawing/2014/main" id="{00B1E58E-CC57-454C-B9C9-C16938F3E6C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71655" y="4887022"/>
            <a:ext cx="1514686" cy="1256016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BC6E2E1A-134E-475D-B941-403B7059E88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058" y="8758411"/>
            <a:ext cx="6858000" cy="229450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C03682A9-C968-4EBF-9B26-F08A9F8E8655}"/>
              </a:ext>
            </a:extLst>
          </p:cNvPr>
          <p:cNvSpPr txBox="1"/>
          <p:nvPr/>
        </p:nvSpPr>
        <p:spPr>
          <a:xfrm>
            <a:off x="398482" y="7900378"/>
            <a:ext cx="597217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v-LV" sz="2800" b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Jums tiks sniegta informācija un palīdzība!</a:t>
            </a:r>
            <a:endParaRPr lang="en-US" sz="2800" b="1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1E4CF1D6-055D-4ED9-B062-C48FAE9911B6}"/>
              </a:ext>
            </a:extLst>
          </p:cNvPr>
          <p:cNvGrpSpPr/>
          <p:nvPr/>
        </p:nvGrpSpPr>
        <p:grpSpPr>
          <a:xfrm>
            <a:off x="890214" y="6052897"/>
            <a:ext cx="5077568" cy="1668623"/>
            <a:chOff x="890216" y="6293911"/>
            <a:chExt cx="5077568" cy="1668623"/>
          </a:xfrm>
        </p:grpSpPr>
        <p:pic>
          <p:nvPicPr>
            <p:cNvPr id="22" name="Picture 21">
              <a:extLst>
                <a:ext uri="{FF2B5EF4-FFF2-40B4-BE49-F238E27FC236}">
                  <a16:creationId xmlns:a16="http://schemas.microsoft.com/office/drawing/2014/main" id="{0B65B4BF-52C1-4755-BCE9-43F09C590C0E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890216" y="6293911"/>
              <a:ext cx="5077568" cy="1668623"/>
            </a:xfrm>
            <a:prstGeom prst="rect">
              <a:avLst/>
            </a:prstGeom>
          </p:spPr>
        </p:pic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5D615603-0AAE-492A-90B1-6C45EF698749}"/>
                </a:ext>
              </a:extLst>
            </p:cNvPr>
            <p:cNvSpPr txBox="1"/>
            <p:nvPr/>
          </p:nvSpPr>
          <p:spPr>
            <a:xfrm>
              <a:off x="2570258" y="7226761"/>
              <a:ext cx="258047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lv-LV" sz="3600" b="1" dirty="0">
                  <a:solidFill>
                    <a:srgbClr val="E81A24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XXXXXXX</a:t>
              </a:r>
              <a:endParaRPr lang="en-US" sz="3600" b="1" dirty="0">
                <a:solidFill>
                  <a:srgbClr val="E81A24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47B9E7EE-15D3-4415-9A83-4A18D318B43D}"/>
              </a:ext>
            </a:extLst>
          </p:cNvPr>
          <p:cNvSpPr txBox="1"/>
          <p:nvPr/>
        </p:nvSpPr>
        <p:spPr>
          <a:xfrm>
            <a:off x="46058" y="9107230"/>
            <a:ext cx="66770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400"/>
              <a:t>* </a:t>
            </a:r>
            <a:r>
              <a:rPr lang="lv-LV" sz="1400" i="1" dirty="0"/>
              <a:t>P</a:t>
            </a:r>
            <a:r>
              <a:rPr lang="lv-LV" sz="1400" i="1"/>
              <a:t>aaugstināta </a:t>
            </a:r>
            <a:r>
              <a:rPr lang="lv-LV" sz="1400" i="1" dirty="0"/>
              <a:t>temperatūra, klepus, rīkles iekaisums, elpas trūkums </a:t>
            </a:r>
          </a:p>
          <a:p>
            <a:r>
              <a:rPr lang="lv-LV" sz="1400" i="1" dirty="0"/>
              <a:t>** Skartās teritorijas: Ķīna, Dienvidkoreja, Itālijas </a:t>
            </a:r>
            <a:r>
              <a:rPr lang="it-IT" sz="1400" i="1" dirty="0"/>
              <a:t>Lombardija</a:t>
            </a:r>
            <a:r>
              <a:rPr lang="lv-LV" sz="1400" i="1" dirty="0"/>
              <a:t>s un </a:t>
            </a:r>
            <a:r>
              <a:rPr lang="it-IT" sz="1400" i="1" dirty="0"/>
              <a:t>Veneto reģion</a:t>
            </a:r>
            <a:r>
              <a:rPr lang="lv-LV" sz="1400" i="1" dirty="0"/>
              <a:t>i, Irāna.</a:t>
            </a:r>
            <a:endParaRPr lang="en-GB" sz="1400" i="1" dirty="0"/>
          </a:p>
        </p:txBody>
      </p:sp>
    </p:spTree>
    <p:extLst>
      <p:ext uri="{BB962C8B-B14F-4D97-AF65-F5344CB8AC3E}">
        <p14:creationId xmlns:p14="http://schemas.microsoft.com/office/powerpoint/2010/main" val="7611255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113</TotalTime>
  <Words>55</Words>
  <Application>Microsoft Office PowerPoint</Application>
  <PresentationFormat>A4 Paper (210x297 mm)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Gints Muraševs</dc:creator>
  <cp:lastModifiedBy>Elīna Dimiņa</cp:lastModifiedBy>
  <cp:revision>14</cp:revision>
  <cp:lastPrinted>2020-02-24T11:35:32Z</cp:lastPrinted>
  <dcterms:created xsi:type="dcterms:W3CDTF">2020-02-24T09:05:16Z</dcterms:created>
  <dcterms:modified xsi:type="dcterms:W3CDTF">2020-02-24T13:42:55Z</dcterms:modified>
</cp:coreProperties>
</file>